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8" r:id="rId3"/>
    <p:sldId id="279" r:id="rId4"/>
    <p:sldId id="257" r:id="rId5"/>
    <p:sldId id="258" r:id="rId6"/>
    <p:sldId id="259" r:id="rId7"/>
    <p:sldId id="273" r:id="rId8"/>
    <p:sldId id="274" r:id="rId9"/>
    <p:sldId id="275" r:id="rId10"/>
    <p:sldId id="276" r:id="rId11"/>
    <p:sldId id="277" r:id="rId12"/>
    <p:sldId id="260" r:id="rId13"/>
    <p:sldId id="265" r:id="rId14"/>
    <p:sldId id="281" r:id="rId15"/>
    <p:sldId id="272" r:id="rId16"/>
    <p:sldId id="261" r:id="rId17"/>
    <p:sldId id="262" r:id="rId18"/>
    <p:sldId id="263" r:id="rId19"/>
    <p:sldId id="264" r:id="rId20"/>
    <p:sldId id="266" r:id="rId21"/>
    <p:sldId id="267" r:id="rId22"/>
    <p:sldId id="268" r:id="rId23"/>
    <p:sldId id="269" r:id="rId24"/>
    <p:sldId id="270" r:id="rId25"/>
    <p:sldId id="271" r:id="rId26"/>
    <p:sldId id="280" r:id="rId2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EF0E3C4-9777-40A4-ABA1-69A7D4020A78}" type="datetimeFigureOut">
              <a:rPr lang="pl-PL" smtClean="0"/>
              <a:t>2017-04-24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C94C40B-127C-41C8-9C9B-F7546CA3A1F7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AMERYKA</a:t>
            </a:r>
            <a:br>
              <a:rPr lang="pl-PL" sz="4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4800" b="1" dirty="0" smtClean="0">
                <a:latin typeface="Times New Roman" pitchFamily="18" charset="0"/>
                <a:cs typeface="Times New Roman" pitchFamily="18" charset="0"/>
              </a:rPr>
              <a:t>POŁUDNIOWA </a:t>
            </a:r>
            <a:endParaRPr lang="pl-PL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11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296" y="3717031"/>
            <a:ext cx="3911055" cy="293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93" y="116632"/>
            <a:ext cx="600066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28700" y="764704"/>
            <a:ext cx="35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PERU-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stolica</a:t>
            </a:r>
            <a:r>
              <a:rPr lang="pl-PL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LIMA</a:t>
            </a:r>
            <a:endParaRPr lang="pl-PL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00" y="3131752"/>
            <a:ext cx="3631650" cy="280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160422" y="6265989"/>
            <a:ext cx="3023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Ludność Peru – to Indianie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5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5538936"/>
            <a:ext cx="8619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Machu Picchu w Peru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to najlepiej zachowane miasto Inków- plemienia, które prawdopodobnie w II w stworzyło doskonale zorganizowane państwo. Inkowie wznosili kamienne budowle z potężnych bloków łączonych bez użycia zaprawy.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7" y="76672"/>
            <a:ext cx="8546177" cy="546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0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latin typeface="Times New Roman" pitchFamily="18" charset="0"/>
                <a:cs typeface="Times New Roman" pitchFamily="18" charset="0"/>
              </a:rPr>
              <a:t>KRAJOBRAZ AMERYKI POŁUDNIOWEJ</a:t>
            </a:r>
            <a:endParaRPr lang="pl-PL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19"/>
            <a:ext cx="7704856" cy="392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2244" y="1484783"/>
            <a:ext cx="8229600" cy="3388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AMAZONKA-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największa rzeka świata, otoczona tropikalnymi lasami deszczowymi. Przepływa przez takie kraje jak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pl-PL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Peru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Kolumbia</a:t>
            </a:r>
          </a:p>
          <a:p>
            <a:r>
              <a:rPr lang="pl-P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Brazylia</a:t>
            </a:r>
            <a:endParaRPr lang="pl-PL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pl-PL" sz="2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3279" y="188640"/>
            <a:ext cx="80032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ANDY-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największe na świecie pasmo górskie, rozciągają się wzdłuż 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całego zachodniego wybrzeża kontynentu. </a:t>
            </a:r>
          </a:p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Andach wznosi się najwyższy szczyt Ameryki Południowej-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Aconcagua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( znajduje się na obszarze Argentyny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96300" y="-13239750"/>
            <a:ext cx="3240000" cy="41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3" r="19197"/>
          <a:stretch/>
        </p:blipFill>
        <p:spPr bwMode="auto">
          <a:xfrm>
            <a:off x="323528" y="1909069"/>
            <a:ext cx="3418310" cy="384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896544" cy="36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73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11663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 Argentynie, Chile, Boliwii, Ekwadorze, Kolumbii i Peru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znajdują się wulkany.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8" y="946265"/>
            <a:ext cx="4512075" cy="338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9512" y="4581128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err="1">
                <a:latin typeface="Times New Roman" pitchFamily="18" charset="0"/>
                <a:cs typeface="Times New Roman" pitchFamily="18" charset="0"/>
              </a:rPr>
              <a:t>Llullaillaco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najwyższy na Ziemi czynny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wulkan, znajduje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się w Ameryce Południowej w Andach Środkowych na granicy Argentyny i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Chile.</a:t>
            </a:r>
          </a:p>
          <a:p>
            <a:pPr algn="just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Wysokość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n.p.m.: 6 739 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753" y="3140968"/>
            <a:ext cx="4672575" cy="350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842048" y="1196752"/>
            <a:ext cx="4122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 smtClean="0">
                <a:latin typeface="Times New Roman" pitchFamily="18" charset="0"/>
                <a:cs typeface="Times New Roman" pitchFamily="18" charset="0"/>
              </a:rPr>
              <a:t>Ojos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del Salado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najwyższy drzemiący 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wulkan na Ziemi; 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położony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Andach Środkowych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, 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granicy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Argentyny  i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Chile. </a:t>
            </a:r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Ma 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wysokość 6893 m n.p.m. </a:t>
            </a:r>
          </a:p>
        </p:txBody>
      </p:sp>
    </p:spTree>
    <p:extLst>
      <p:ext uri="{BB962C8B-B14F-4D97-AF65-F5344CB8AC3E}">
        <p14:creationId xmlns:p14="http://schemas.microsoft.com/office/powerpoint/2010/main" val="20717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6" y="116632"/>
            <a:ext cx="8812706" cy="56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450380" y="4437112"/>
            <a:ext cx="751656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Pustynia Atakama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To jedyna pustynia Ameryki Południowej.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Leży w północnej części Chile.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Pustynia Atakama uznawana jest za najsuchsze miejsce na Ziemi,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gdyż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przez kilkaset  nie spadła tam kropla wody. 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Jest to strefa zwrotnikowa z chłodnymi prądami marskimi i skrajnie suchym klimatem.</a:t>
            </a: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9353" y="188639"/>
            <a:ext cx="5031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LASY DESZCZOWE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ROSNĄ W NICH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OGROMNE DRZEWA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6" y="1681196"/>
            <a:ext cx="32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827584" y="602128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BANANOWCE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65" y="364993"/>
            <a:ext cx="3952469" cy="263240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pole tekstowe 3"/>
          <p:cNvSpPr txBox="1"/>
          <p:nvPr/>
        </p:nvSpPr>
        <p:spPr>
          <a:xfrm>
            <a:off x="6588224" y="314096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KAKAOWIEC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33" y="3554413"/>
            <a:ext cx="4624951" cy="283620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4978421" y="6396672"/>
            <a:ext cx="82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PALMY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214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6771"/>
            <a:ext cx="4446494" cy="592865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003" y="1412776"/>
            <a:ext cx="4771555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5508104" y="5301208"/>
            <a:ext cx="2811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PAPROCIE DRZEWIASTE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671598" y="635092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MAHONIOWCE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260648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PNĄCZA 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5" y="660758"/>
            <a:ext cx="5323171" cy="399237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94" y="260648"/>
            <a:ext cx="290012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5722"/>
            <a:ext cx="4490864" cy="336814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395536" y="4855130"/>
            <a:ext cx="89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LIANY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584567" y="3789040"/>
            <a:ext cx="126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WANILIA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67544" y="5939039"/>
            <a:ext cx="219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FILODENDRONY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87624" y="322412"/>
            <a:ext cx="6442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NAJCZĘŚCIEJ SPOTYKANE </a:t>
            </a:r>
          </a:p>
          <a:p>
            <a:pPr algn="ctr"/>
            <a:r>
              <a:rPr lang="pl-PL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ROŚLINY UŻYTKOWE</a:t>
            </a:r>
            <a:endParaRPr lang="pl-PL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6257"/>
            <a:ext cx="3670109" cy="243344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22741"/>
            <a:ext cx="4143304" cy="227475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888432" cy="258216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5765"/>
          <a:stretch/>
        </p:blipFill>
        <p:spPr bwMode="auto">
          <a:xfrm>
            <a:off x="107504" y="4032556"/>
            <a:ext cx="4625092" cy="255491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2690680" y="1537690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ZIEMNIAKI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407092" y="1184187"/>
            <a:ext cx="1466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KUKURYDZA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60152" y="5110690"/>
            <a:ext cx="178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PAPRYCZKA CHILI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428868" y="6095047"/>
            <a:ext cx="2144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TRZCINA CUKROWA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10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r="8884"/>
          <a:stretch/>
        </p:blipFill>
        <p:spPr bwMode="auto">
          <a:xfrm>
            <a:off x="5507856" y="2801763"/>
            <a:ext cx="3636144" cy="370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3528" y="260648"/>
            <a:ext cx="82840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AMERYKA POŁUDNIOWA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składa się z 13 państw oraz z kilkunastu wysp.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Jest czwartym co do wielkości kontynentem na świecie. </a:t>
            </a:r>
          </a:p>
          <a:p>
            <a:pPr algn="just"/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Amerykę Południowa  otaczają: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Ocean Atlantycki i Ocean Spokojny. 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zachód od Ekwadoru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znajduje się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Archipelag  Galapagos-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grupy wysp leżących blisko siebie -  jedno z 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najbardziej aktywnych obszarów wulkanicznych na świecie. </a:t>
            </a:r>
          </a:p>
          <a:p>
            <a:pPr algn="just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Nazwa Ameryka została nadana temu kontynentowi 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 1507 roku, na cześć włoskiego podróżnika 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Morskiego i kartografa </a:t>
            </a:r>
            <a:r>
              <a:rPr lang="pl-PL" sz="2000" b="1" dirty="0" err="1" smtClean="0">
                <a:latin typeface="Times New Roman" pitchFamily="18" charset="0"/>
                <a:cs typeface="Times New Roman" pitchFamily="18" charset="0"/>
              </a:rPr>
              <a:t>Ameriga</a:t>
            </a: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 Vespucciego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Vespucci odbył wiele podróży. Dotarł między innymi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do wybrzeży Brazylii, ujścia Amazonki i Orinoko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( rzeka w Wenezueli). </a:t>
            </a:r>
          </a:p>
          <a:p>
            <a:pPr algn="just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Kartografia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- nauka o metodach sporządzania </a:t>
            </a:r>
          </a:p>
          <a:p>
            <a:pPr algn="just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i wykorzystania map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33402" y="188640"/>
            <a:ext cx="73731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ZWIERZĘTA</a:t>
            </a:r>
          </a:p>
          <a:p>
            <a:pPr algn="ctr"/>
            <a:r>
              <a:rPr lang="pl-P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AMERYKI POŁUDNIOWEJ</a:t>
            </a:r>
          </a:p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Świat zwierzęcy Ameryki Południowej charakteryzuje się </a:t>
            </a:r>
          </a:p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ystępowaniem niewielkiej liczby ssaków, wśród nich: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56992"/>
            <a:ext cx="4299499" cy="322462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093070" cy="355404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933402" y="2924944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Mrówkojad wielki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084168" y="6021288"/>
            <a:ext cx="127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Okapi leśne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3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725"/>
            <a:ext cx="5905500" cy="395287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68622"/>
            <a:ext cx="4144138" cy="275585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304" y="3597048"/>
            <a:ext cx="3376414" cy="30548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6372200" y="1412776"/>
            <a:ext cx="2076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Le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niwiec</a:t>
            </a: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                 pancernik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076056" y="5877272"/>
            <a:ext cx="62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tapir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533871"/>
            <a:ext cx="2159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Andach żyją: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2" y="1124744"/>
            <a:ext cx="3322712" cy="2338205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789312" cy="252004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2051318" y="3989675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l-PL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lpaki</a:t>
            </a:r>
            <a:endParaRPr lang="pl-PL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56877" y="299695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szynszyle</a:t>
            </a:r>
            <a:endParaRPr lang="pl-PL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5"/>
          <a:stretch/>
        </p:blipFill>
        <p:spPr bwMode="auto">
          <a:xfrm>
            <a:off x="3851920" y="122611"/>
            <a:ext cx="3982931" cy="322159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5843385" y="223876"/>
            <a:ext cx="196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FFFF00"/>
                </a:solidFill>
              </a:rPr>
              <a:t>małpy szerokonose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80" y="3462949"/>
            <a:ext cx="4170706" cy="3128030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ole tekstowe 5"/>
          <p:cNvSpPr txBox="1"/>
          <p:nvPr/>
        </p:nvSpPr>
        <p:spPr>
          <a:xfrm>
            <a:off x="4653057" y="5877272"/>
            <a:ext cx="3919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Kapibara- największy gryzoń świata</a:t>
            </a:r>
            <a:endParaRPr lang="pl-PL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8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404664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Wśród bogatego </a:t>
            </a:r>
            <a:r>
              <a:rPr lang="pl-PL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świata ptaków 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 uwagę zasługują: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Kondory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Strusie amerykańskie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Tukany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Kolibry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1081" r="14059" b="-1081"/>
          <a:stretch/>
        </p:blipFill>
        <p:spPr bwMode="auto">
          <a:xfrm>
            <a:off x="179512" y="2492896"/>
            <a:ext cx="4446474" cy="3928922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ole tekstowe 2"/>
          <p:cNvSpPr txBox="1"/>
          <p:nvPr/>
        </p:nvSpPr>
        <p:spPr>
          <a:xfrm>
            <a:off x="827584" y="2682488"/>
            <a:ext cx="86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Kondor</a:t>
            </a:r>
            <a:endParaRPr lang="pl-PL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r="19333"/>
          <a:stretch/>
        </p:blipFill>
        <p:spPr bwMode="auto">
          <a:xfrm>
            <a:off x="5076056" y="1052736"/>
            <a:ext cx="3790914" cy="504969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pole tekstowe 3"/>
          <p:cNvSpPr txBox="1"/>
          <p:nvPr/>
        </p:nvSpPr>
        <p:spPr>
          <a:xfrm>
            <a:off x="6588224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356472" y="5445224"/>
            <a:ext cx="1887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Struś amerykański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853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16786"/>
          <a:stretch/>
        </p:blipFill>
        <p:spPr bwMode="auto">
          <a:xfrm>
            <a:off x="3631094" y="261566"/>
            <a:ext cx="5261385" cy="41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843902" cy="384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55576" y="1913045"/>
            <a:ext cx="831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Tukan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012160" y="4876690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Kolibry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4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188638"/>
            <a:ext cx="81369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Znane </a:t>
            </a:r>
            <a:r>
              <a:rPr lang="pl-PL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gady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Ameryki Południowej to przede wszystkim:</a:t>
            </a: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75" y="743000"/>
            <a:ext cx="3456384" cy="276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382409" y="3028310"/>
            <a:ext cx="19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Węże boa dusiciele</a:t>
            </a:r>
            <a:endParaRPr lang="pl-PL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3" r="28144"/>
          <a:stretch/>
        </p:blipFill>
        <p:spPr bwMode="auto">
          <a:xfrm>
            <a:off x="152470" y="704850"/>
            <a:ext cx="3723291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483768" y="909122"/>
            <a:ext cx="112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Anakonda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685" y="3861047"/>
            <a:ext cx="4122779" cy="252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9" y="3235052"/>
            <a:ext cx="4401994" cy="329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36965" y="3310806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legwan</a:t>
            </a:r>
            <a:endParaRPr lang="pl-PL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775696" y="3933056"/>
            <a:ext cx="1729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Żółw słoniowy</a:t>
            </a:r>
            <a:endParaRPr lang="pl-PL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3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403648" y="1988840"/>
            <a:ext cx="532859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 smtClean="0">
                <a:latin typeface="Times New Roman" pitchFamily="18" charset="0"/>
                <a:cs typeface="Times New Roman" pitchFamily="18" charset="0"/>
              </a:rPr>
              <a:t>KONIEC</a:t>
            </a: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endParaRPr lang="pl-PL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Wykonała: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Agnieszka Wojno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899239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2135684" y="6040912"/>
            <a:ext cx="441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Model okrętu żaglowego Amerigo Vespucci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7" y="59184"/>
            <a:ext cx="5256585" cy="667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508104" y="692696"/>
            <a:ext cx="34563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PAŃSTWA AMERYKI POŁUDNIOWEJ</a:t>
            </a:r>
          </a:p>
          <a:p>
            <a:pPr algn="ctr"/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BRAZYLIA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PARAGWAJ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URUGWAJ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ARGENTYNA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CHILE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BOLIWIA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PERU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EKWADOR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KOLUMBIA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WENEZUELA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GUJANA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SURINAM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GUJANA FRANCUSKA</a:t>
            </a:r>
          </a:p>
          <a:p>
            <a:pPr marL="285750" indent="-285750">
              <a:buFont typeface="Arial" pitchFamily="34" charset="0"/>
              <a:buChar char="•"/>
            </a:pPr>
            <a:endParaRPr lang="pl-PL" dirty="0" smtClean="0"/>
          </a:p>
          <a:p>
            <a:pPr marL="285750" indent="-285750">
              <a:buFont typeface="Arial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85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85247" y="52076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FLAGI PAŃSTW AMERYKI POŁUDNIOWEJ </a:t>
            </a:r>
            <a:r>
              <a:rPr lang="pl-PL" sz="1100" dirty="0" smtClean="0">
                <a:latin typeface="Times New Roman" pitchFamily="18" charset="0"/>
                <a:cs typeface="Times New Roman" pitchFamily="18" charset="0"/>
              </a:rPr>
              <a:t>(WYBRANE)</a:t>
            </a:r>
            <a:endParaRPr lang="pl-PL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958160" y="320774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ARGENTYNA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00" y="1182743"/>
            <a:ext cx="3240000" cy="2025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4" y="3854075"/>
            <a:ext cx="3240000" cy="2267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pole tekstowe 3"/>
          <p:cNvSpPr txBox="1"/>
          <p:nvPr/>
        </p:nvSpPr>
        <p:spPr>
          <a:xfrm>
            <a:off x="1547664" y="6122074"/>
            <a:ext cx="107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BRAZYLIA</a:t>
            </a:r>
            <a:endParaRPr lang="pl-P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9" y="1115243"/>
            <a:ext cx="3240000" cy="2159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1756646" y="336856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PERU</a:t>
            </a:r>
            <a:endParaRPr lang="pl-P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60" y="3908073"/>
            <a:ext cx="3240000" cy="216000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ole tekstowe 5"/>
          <p:cNvSpPr txBox="1"/>
          <p:nvPr/>
        </p:nvSpPr>
        <p:spPr>
          <a:xfrm>
            <a:off x="5930476" y="6122074"/>
            <a:ext cx="119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KOLUMBIA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83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2" y="260648"/>
            <a:ext cx="4009628" cy="267308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61" y="3438292"/>
            <a:ext cx="4202650" cy="2801767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827584" y="3068960"/>
            <a:ext cx="1360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WENEZUELA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907593" y="6156012"/>
            <a:ext cx="115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URUGWAJ</a:t>
            </a:r>
            <a:endParaRPr lang="pl-PL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39042"/>
            <a:ext cx="3600400" cy="240026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pole tekstowe 3"/>
          <p:cNvSpPr txBox="1"/>
          <p:nvPr/>
        </p:nvSpPr>
        <p:spPr>
          <a:xfrm>
            <a:off x="1384766" y="6004229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CHILE</a:t>
            </a:r>
            <a:endParaRPr lang="pl-PL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02" y="404664"/>
            <a:ext cx="405863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pole tekstowe 4"/>
          <p:cNvSpPr txBox="1"/>
          <p:nvPr/>
        </p:nvSpPr>
        <p:spPr>
          <a:xfrm>
            <a:off x="5845365" y="2712362"/>
            <a:ext cx="1224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PARAGWAJ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0705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60648"/>
            <a:ext cx="5842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ARGENTYNA 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stolica</a:t>
            </a:r>
            <a:r>
              <a:rPr lang="pl-PL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Buenos Aires</a:t>
            </a:r>
            <a:endParaRPr lang="pl-PL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8314"/>
            <a:ext cx="7397676" cy="554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2987824" y="1068705"/>
            <a:ext cx="4932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Najszersza i najbardziej ruchliwa ulica  świata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1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22" y="872711"/>
            <a:ext cx="8820472" cy="550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247338" y="87271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Wzgórze Corcovado- </a:t>
            </a:r>
          </a:p>
          <a:p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Pomnik Chrystusa Zbawiciela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70472" y="241484"/>
            <a:ext cx="6327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BRAZYLIA- </a:t>
            </a:r>
            <a:r>
              <a:rPr lang="pl-PL" sz="2800" b="1" dirty="0" smtClean="0">
                <a:latin typeface="Times New Roman" pitchFamily="18" charset="0"/>
                <a:cs typeface="Times New Roman" pitchFamily="18" charset="0"/>
              </a:rPr>
              <a:t>stolica</a:t>
            </a:r>
            <a:r>
              <a:rPr lang="pl-PL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RIO DE JANEIRO</a:t>
            </a:r>
            <a:endParaRPr lang="pl-PL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2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1"/>
            <a:ext cx="3004036" cy="200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5689052" cy="426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868564" y="3458272"/>
            <a:ext cx="322993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KARNAWAŁ </a:t>
            </a:r>
          </a:p>
          <a:p>
            <a:pPr algn="ctr"/>
            <a:r>
              <a:rPr lang="pl-PL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 RIO DE JANEIRO</a:t>
            </a:r>
          </a:p>
          <a:p>
            <a:pPr algn="ctr"/>
            <a:endParaRPr lang="pl-PL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Członkowie szkół 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brazylijskiej samby rywalizują 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wtedy ze sobą w tańcu  przez pięć dni i nocy.</a:t>
            </a:r>
          </a:p>
          <a:p>
            <a:pPr algn="ctr"/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Specjalnie na tę okazję  uczestnicy parady przygotowują </a:t>
            </a:r>
          </a:p>
          <a:p>
            <a:pPr algn="ctr"/>
            <a:r>
              <a:rPr lang="pl-PL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ełne przepychu stroje karnawałowe</a:t>
            </a:r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350" y="188641"/>
            <a:ext cx="463570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24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ierownictwo">
  <a:themeElements>
    <a:clrScheme name="Kierownictw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ierownictw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Kierownictw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335</TotalTime>
  <Words>513</Words>
  <Application>Microsoft Office PowerPoint</Application>
  <PresentationFormat>Pokaz na ekranie (4:3)</PresentationFormat>
  <Paragraphs>148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Kierownictwo</vt:lpstr>
      <vt:lpstr>AMERYKA POŁUDNIOWA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KRAJOBRAZ AMERYKI POŁUDNIOWEJ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AMERYKA POŁUDNIOWA</dc:title>
  <dc:creator>user</dc:creator>
  <cp:lastModifiedBy>user</cp:lastModifiedBy>
  <cp:revision>40</cp:revision>
  <dcterms:created xsi:type="dcterms:W3CDTF">2017-04-24T16:02:51Z</dcterms:created>
  <dcterms:modified xsi:type="dcterms:W3CDTF">2017-04-24T21:38:46Z</dcterms:modified>
</cp:coreProperties>
</file>